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5" Type="http://schemas.openxmlformats.org/officeDocument/2006/relationships/image" Target="../media/image30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10E3F7-A8BD-4C08-A595-A4C64013D0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B7227DA0-BBF3-4A8D-BF01-89D4DF625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38FFD1-3F0D-4A4B-9CC1-7EE4E917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8D62-F4DE-49F9-9E17-3B0D028766E4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190C70-1D29-4449-A404-FA76B5CB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12286B-43CD-401A-800F-3EBF3826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0607-C6E1-43A1-AA4E-B7DF36590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94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1B9EC4-FB7A-4A90-BC18-42218F9F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D613DD6-963F-434D-BDE5-DF645343A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9D064D-16E4-4A7C-80BD-DB6C6FAE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8D62-F4DE-49F9-9E17-3B0D028766E4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AE21AC-80F2-4B00-8142-37B65323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6A8361-F0CE-43FD-85B7-9B678EB6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0607-C6E1-43A1-AA4E-B7DF36590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67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A4A49EA-D720-496C-9083-81777B45E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8A6739-B375-4DCD-B7F6-01AC1B18C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DEDB82-3638-4CB6-B940-E27C48BF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8D62-F4DE-49F9-9E17-3B0D028766E4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730084-98A5-4ED3-8B8E-CDEEDCA1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F8122A-E71F-4E8B-A783-BEC42534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0607-C6E1-43A1-AA4E-B7DF36590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05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695B00-4FC9-4D7C-AC84-0DDA66AFC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0B7126-2721-4E76-9A37-B60A913E6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B50C69-290B-44C5-AF89-842C38394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8D62-F4DE-49F9-9E17-3B0D028766E4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8F943A-6DD1-40ED-9791-A19900570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BE1A0D-9D3C-460E-99DB-2AF24B1DE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0607-C6E1-43A1-AA4E-B7DF36590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89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AE3BC-FE8A-44AE-BDBB-B99ACE713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4178CD-4B25-4DBF-A6AD-42B780D21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B49C1A-82BB-475D-B4AB-E7E06C09C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8D62-F4DE-49F9-9E17-3B0D028766E4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BB12D9-0D9D-4A62-8816-30DE3EC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AD92A6-B7F6-49C3-A11E-603C6B902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0607-C6E1-43A1-AA4E-B7DF36590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60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85B743-28F9-4B2B-84C2-1076EA3C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37B9E8-1922-4E88-9974-CB66003AD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65E2F6B-B4DD-4796-B0C5-82D659BCA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3D5BF8-1F42-467B-A2DB-4C05CD82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8D62-F4DE-49F9-9E17-3B0D028766E4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47C39E-859B-4873-8AD7-5AB6F714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01B775-B60C-46D7-9B5B-27FE1452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0607-C6E1-43A1-AA4E-B7DF36590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18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FA0C19-D37B-4E14-A2AE-ABE93CCE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CB2963-B792-4765-BAFA-A9E482F6E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890884D-5364-432C-925B-963A13392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735B616-A84D-4445-B121-1F2F58A01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5BD9092-DB71-4FD8-8A63-1B30283A1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1A321FA-8DC9-4E4C-901F-AE739A78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8D62-F4DE-49F9-9E17-3B0D028766E4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0B78BB1-7A7E-4ECA-B593-2596ACEB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FFC34DD-DBF5-4587-A4E0-443FE8BE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0607-C6E1-43A1-AA4E-B7DF36590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8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79F17D-019F-4FC8-8CBB-75D8F870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FE734FA-B377-4FEB-9365-D7AFB5849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8D62-F4DE-49F9-9E17-3B0D028766E4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1B026D7-8B87-4983-A6BA-4415032E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77848A8-44B3-4760-A178-695A42F8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0607-C6E1-43A1-AA4E-B7DF36590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88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B68CD87-D805-4E3E-B966-10C2DCC1D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8D62-F4DE-49F9-9E17-3B0D028766E4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8B4DFA0-4CB2-4292-B065-E34D3747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30CA80-43C4-45A2-9243-21D357C5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0607-C6E1-43A1-AA4E-B7DF36590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31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C7A72C-4FD8-4C86-AF3C-1911AF35C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AEBBFD-7507-4CAB-BE20-A0CE6659B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2B9BD5-E52F-4652-8841-558F76E41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844C425-B299-4094-9229-1522A869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8D62-F4DE-49F9-9E17-3B0D028766E4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9776490-A6C2-4B0C-9755-3D06FF7AC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847DF7-3594-4AEF-9DEF-26256D58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0607-C6E1-43A1-AA4E-B7DF36590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02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12DA9E-C8BC-41FE-9244-1E4EE7BBD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4D21BA5-E810-42AB-82F0-E406B9972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FB5FF8-F880-4137-B8C8-72183FF5C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0C8A8A-37D5-47AA-A36B-0A2D93597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8D62-F4DE-49F9-9E17-3B0D028766E4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D7003B-E12A-4A19-9C51-907A36A6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901DCE-4005-495C-BCB4-D89A89C4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60607-C6E1-43A1-AA4E-B7DF36590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74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CE5962E-9DF6-4A5D-AD8B-689938E6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C7DA950-68DE-4192-BBA5-C7D3733D4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EAFD20-54FF-41D9-BA8C-DD8933A1E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E8D62-F4DE-49F9-9E17-3B0D028766E4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E6DAF0-2990-45B5-9A55-3612879D0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A639D6-BFE0-4D9A-A1E5-162852FA8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60607-C6E1-43A1-AA4E-B7DF365903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0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F428BB-E20C-4B41-B338-EA9D993E8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漢字の書体と字体</a:t>
            </a:r>
            <a:br>
              <a:rPr kumimoji="1" lang="en-US" altLang="ja-JP" dirty="0"/>
            </a:br>
            <a:r>
              <a:rPr kumimoji="1" lang="ja-JP" altLang="en-US" sz="4400" dirty="0"/>
              <a:t>～承前～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0ABC23EF-9831-4016-BE0D-4FCF021081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石塚晴通</a:t>
            </a:r>
            <a:endParaRPr kumimoji="1" lang="en-US" altLang="ja-JP" dirty="0"/>
          </a:p>
          <a:p>
            <a:r>
              <a:rPr lang="ja-JP" altLang="en-US" dirty="0"/>
              <a:t>北海道大学名誉教授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389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95DFC0-81E6-4B37-8D00-D87E1EA02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「詩序」の「於」</a:t>
            </a:r>
            <a:r>
              <a:rPr kumimoji="1" lang="en-US" altLang="ja-JP" dirty="0"/>
              <a:t>182</a:t>
            </a:r>
            <a:r>
              <a:rPr kumimoji="1" lang="ja-JP" altLang="en-US" dirty="0"/>
              <a:t>例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1AFD5A48-12A8-4224-8F2D-3A0A1DDE1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04864"/>
            <a:ext cx="9483582" cy="516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0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CDE307-8691-4A8B-992D-D4A16710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正倉院「詩序」の「之」</a:t>
            </a:r>
            <a:r>
              <a:rPr kumimoji="1" lang="en-US" altLang="ja-JP" dirty="0"/>
              <a:t>445</a:t>
            </a:r>
            <a:r>
              <a:rPr kumimoji="1" lang="ja-JP" altLang="en-US" dirty="0"/>
              <a:t>例 </a:t>
            </a:r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15559656-A831-40CB-9D36-8B5460E9F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689" y="1492899"/>
            <a:ext cx="8424881" cy="492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5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0442BE-633D-4DC0-A697-703E099E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正倉院「詩序」の「之」</a:t>
            </a:r>
            <a:r>
              <a:rPr lang="en-US" altLang="ja-JP" dirty="0"/>
              <a:t>445</a:t>
            </a:r>
            <a:r>
              <a:rPr lang="ja-JP" altLang="en-US" dirty="0"/>
              <a:t>例 </a:t>
            </a:r>
            <a:r>
              <a:rPr lang="en-US" altLang="ja-JP" dirty="0"/>
              <a:t>(2)</a:t>
            </a:r>
            <a:endParaRPr kumimoji="1" lang="ja-JP" altLang="en-US" dirty="0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73F3BAF9-5F46-4437-A0D2-7275E7A60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77" y="1900270"/>
            <a:ext cx="5891873" cy="435133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A6143B0-A7D0-4817-82A2-31C40EB44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838" y="1838351"/>
            <a:ext cx="6013191" cy="44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2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3E1766-4AC7-4F0C-B304-49F87841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正倉院「詩序」の「之」</a:t>
            </a:r>
            <a:r>
              <a:rPr lang="en-US" altLang="ja-JP" dirty="0"/>
              <a:t>445</a:t>
            </a:r>
            <a:r>
              <a:rPr lang="ja-JP" altLang="en-US" dirty="0"/>
              <a:t>例 </a:t>
            </a:r>
            <a:r>
              <a:rPr lang="en-US" altLang="ja-JP" dirty="0"/>
              <a:t>(3)</a:t>
            </a:r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61826400-EA0E-4659-9BC1-CF712E5D6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679" y="1515512"/>
            <a:ext cx="6728068" cy="50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3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84D4A6-DF81-49EE-B4BD-56CAA244B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正倉院「詩序」の「龍」</a:t>
            </a:r>
            <a:r>
              <a:rPr lang="en-US" altLang="ja-JP" dirty="0"/>
              <a:t>20</a:t>
            </a:r>
            <a:r>
              <a:rPr lang="ja-JP" altLang="en-US" dirty="0"/>
              <a:t>例 </a:t>
            </a:r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B03842AA-8571-49F8-AA3A-CA8F2BC45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029" y="2211355"/>
            <a:ext cx="9604575" cy="31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4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47E4C6-0DB5-4DF5-8B2E-E25F4524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国宝小川本「真草千字文」の</a:t>
            </a:r>
            <a:r>
              <a:rPr lang="ja-JP" altLang="en-US" dirty="0"/>
              <a:t>草書体「辶」</a:t>
            </a:r>
            <a:r>
              <a:rPr kumimoji="1" lang="en-US" altLang="ja-JP" dirty="0"/>
              <a:t>25</a:t>
            </a:r>
            <a:r>
              <a:rPr kumimoji="1" lang="ja-JP" altLang="en-US" dirty="0"/>
              <a:t>例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4DA1949-4790-46F1-8DFC-42720CE00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94"/>
          <a:stretch/>
        </p:blipFill>
        <p:spPr>
          <a:xfrm>
            <a:off x="1480776" y="2286000"/>
            <a:ext cx="8610962" cy="324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0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AAF04B-86B6-451F-8940-61E889F12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国宝小川本「真草千字文」の草書体「言」</a:t>
            </a:r>
            <a:r>
              <a:rPr lang="en-US" altLang="ja-JP" dirty="0"/>
              <a:t>25</a:t>
            </a:r>
            <a:r>
              <a:rPr lang="ja-JP" altLang="en-US" dirty="0"/>
              <a:t>例</a:t>
            </a:r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A040FAF4-BA27-4D8B-B4EF-A5BDA291B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939131"/>
            <a:ext cx="92202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6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1C8FF2-E543-424D-854D-EFFB5628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国宝小川本「真草千字文」の草書体「</a:t>
            </a:r>
            <a:r>
              <a:rPr lang="zh-CN" altLang="ja-JP" dirty="0"/>
              <a:t>宀</a:t>
            </a:r>
            <a:r>
              <a:rPr lang="ja-JP" altLang="en-US" dirty="0"/>
              <a:t>」</a:t>
            </a:r>
            <a:r>
              <a:rPr lang="en-US" altLang="ja-JP" dirty="0"/>
              <a:t>35</a:t>
            </a:r>
            <a:r>
              <a:rPr lang="ja-JP" altLang="en-US" dirty="0"/>
              <a:t>例</a:t>
            </a:r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5453970F-9486-475F-B4DC-97009A1C5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1651" y="1825625"/>
            <a:ext cx="83486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99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BF137E-5EAC-4F6C-9EE7-F7E4EB83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「詩序」の「遊」</a:t>
            </a:r>
            <a:r>
              <a:rPr kumimoji="1" lang="en-US" altLang="ja-JP" dirty="0"/>
              <a:t>36</a:t>
            </a:r>
            <a:r>
              <a:rPr kumimoji="1" lang="ja-JP" altLang="en-US" dirty="0"/>
              <a:t>例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26E86592-05AD-4AD4-9876-C4FE31660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382044"/>
            <a:ext cx="92964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75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126</Words>
  <Application>Microsoft Office PowerPoint</Application>
  <PresentationFormat>ワイド画面</PresentationFormat>
  <Paragraphs>12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DengXian Light</vt:lpstr>
      <vt:lpstr>游ゴシック</vt:lpstr>
      <vt:lpstr>游ゴシック Light</vt:lpstr>
      <vt:lpstr>Arial</vt:lpstr>
      <vt:lpstr>Office テーマ</vt:lpstr>
      <vt:lpstr>漢字の書体と字体 ～承前～</vt:lpstr>
      <vt:lpstr>正倉院「詩序」の「之」445例 (1)</vt:lpstr>
      <vt:lpstr>正倉院「詩序」の「之」445例 (2)</vt:lpstr>
      <vt:lpstr>正倉院「詩序」の「之」445例 (3)</vt:lpstr>
      <vt:lpstr>正倉院「詩序」の「龍」20例 </vt:lpstr>
      <vt:lpstr>国宝小川本「真草千字文」の草書体「辶」25例</vt:lpstr>
      <vt:lpstr>国宝小川本「真草千字文」の草書体「言」25例</vt:lpstr>
      <vt:lpstr>国宝小川本「真草千字文」の草書体「宀」35例</vt:lpstr>
      <vt:lpstr>「詩序」の「遊」36例</vt:lpstr>
      <vt:lpstr>「詩序」の「於」182例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漢字の書体と字体 ～承前～</dc:title>
  <dc:creator>劉　冠偉</dc:creator>
  <cp:lastModifiedBy>劉　冠偉</cp:lastModifiedBy>
  <cp:revision>4</cp:revision>
  <dcterms:created xsi:type="dcterms:W3CDTF">2018-07-18T05:28:35Z</dcterms:created>
  <dcterms:modified xsi:type="dcterms:W3CDTF">2018-07-18T06:03:08Z</dcterms:modified>
</cp:coreProperties>
</file>